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slides/slide3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7.xml" ContentType="application/vnd.openxmlformats-officedocument.presentationml.slideLayout+xml"/>
  <Override PartName="/ppt/notesSlides/notesSlide3.xml" ContentType="application/vnd.openxmlformats-officedocument.presentationml.notesSlide+xml"/>
  <Override PartName="/ppt/notesSlides/notesSlide2.xml" ContentType="application/vnd.openxmlformats-officedocument.presentationml.notesSlide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theme/theme1.xml" ContentType="application/vnd.openxmlformats-officedocument.theme+xml"/>
  <Override PartName="/ppt/theme/theme3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  <Override PartName="/docProps/app.xml" ContentType="application/vnd.openxmlformats-officedocument.extended-properties+xml"/>
  <Override PartName="/ppt/tags/tag1.xml" ContentType="application/vnd.openxmlformats-officedocument.presentationml.tags+xml"/>
  <Override PartName="/customXml/itemProps5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1.xml" ContentType="application/vnd.openxmlformats-officedocument.customXmlProperties+xml"/>
  <Override PartName="/customXml/itemProps6.xml" ContentType="application/vnd.openxmlformats-officedocument.customXmlProperties+xml"/>
  <Override PartName="/customXml/itemProps7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67" r:id="rId6"/>
  </p:sldMasterIdLst>
  <p:notesMasterIdLst>
    <p:notesMasterId r:id="rId13"/>
  </p:notesMasterIdLst>
  <p:handoutMasterIdLst>
    <p:handoutMasterId r:id="rId14"/>
  </p:handoutMasterIdLst>
  <p:sldIdLst>
    <p:sldId id="275" r:id="rId7"/>
    <p:sldId id="280" r:id="rId8"/>
    <p:sldId id="282" r:id="rId9"/>
    <p:sldId id="283" r:id="rId10"/>
    <p:sldId id="263" r:id="rId11"/>
    <p:sldId id="281" r:id="rId12"/>
  </p:sldIdLst>
  <p:sldSz cx="9144000" cy="6858000" type="screen4x3"/>
  <p:notesSz cx="7315200" cy="9601200"/>
  <p:custDataLst>
    <p:tags r:id="rId15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672">
          <p15:clr>
            <a:srgbClr val="A4A3A4"/>
          </p15:clr>
        </p15:guide>
        <p15:guide id="3" orient="horz" pos="768">
          <p15:clr>
            <a:srgbClr val="A4A3A4"/>
          </p15:clr>
        </p15:guide>
        <p15:guide id="4" pos="2880">
          <p15:clr>
            <a:srgbClr val="A4A3A4"/>
          </p15:clr>
        </p15:guide>
        <p15:guide id="5" pos="288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dwiles" initials="dw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66"/>
    <a:srgbClr val="000000"/>
    <a:srgbClr val="3333FF"/>
    <a:srgbClr val="660033"/>
    <a:srgbClr val="577054"/>
    <a:srgbClr val="3A4A38"/>
    <a:srgbClr val="D0D2CC"/>
    <a:srgbClr val="003366"/>
    <a:srgbClr val="000068"/>
    <a:srgbClr val="8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87" autoAdjust="0"/>
    <p:restoredTop sz="86400" autoAdjust="0"/>
  </p:normalViewPr>
  <p:slideViewPr>
    <p:cSldViewPr>
      <p:cViewPr varScale="1">
        <p:scale>
          <a:sx n="75" d="100"/>
          <a:sy n="75" d="100"/>
        </p:scale>
        <p:origin x="1458" y="66"/>
      </p:cViewPr>
      <p:guideLst>
        <p:guide orient="horz" pos="2160"/>
        <p:guide orient="horz" pos="672"/>
        <p:guide orient="horz" pos="768"/>
        <p:guide pos="2880"/>
        <p:guide pos="28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notesMaster" Target="notesMasters/notesMaster1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customXml" Target="../customXml/item6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1" Type="http://schemas.openxmlformats.org/officeDocument/2006/relationships/slide" Target="slides/slide5.xml"/><Relationship Id="rId6" Type="http://schemas.openxmlformats.org/officeDocument/2006/relationships/slideMaster" Target="slideMasters/slideMaster1.xml"/><Relationship Id="rId15" Type="http://schemas.openxmlformats.org/officeDocument/2006/relationships/tags" Target="tags/tag1.xml"/><Relationship Id="rId10" Type="http://schemas.openxmlformats.org/officeDocument/2006/relationships/slide" Target="slides/slide4.xml"/><Relationship Id="rId19" Type="http://schemas.openxmlformats.org/officeDocument/2006/relationships/theme" Target="theme/theme1.xml"/><Relationship Id="rId14" Type="http://schemas.openxmlformats.org/officeDocument/2006/relationships/handoutMaster" Target="handoutMasters/handoutMaster1.xml"/><Relationship Id="rId9" Type="http://schemas.openxmlformats.org/officeDocument/2006/relationships/slide" Target="slides/slide3.xml"/><Relationship Id="rId22" Type="http://schemas.openxmlformats.org/officeDocument/2006/relationships/customXml" Target="../customXml/item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583" cy="480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3" tIns="48327" rIns="96653" bIns="48327" numCol="1" anchor="t" anchorCtr="0" compatLnSpc="1">
            <a:prstTxWarp prst="textNoShape">
              <a:avLst/>
            </a:prstTxWarp>
          </a:bodyPr>
          <a:lstStyle>
            <a:lvl1pPr defTabSz="96662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2962" y="0"/>
            <a:ext cx="3170583" cy="480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3" tIns="48327" rIns="96653" bIns="48327" numCol="1" anchor="t" anchorCtr="0" compatLnSpc="1">
            <a:prstTxWarp prst="textNoShape">
              <a:avLst/>
            </a:prstTxWarp>
          </a:bodyPr>
          <a:lstStyle>
            <a:lvl1pPr algn="r" defTabSz="96662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83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19173"/>
            <a:ext cx="3170583" cy="480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3" tIns="48327" rIns="96653" bIns="48327" numCol="1" anchor="b" anchorCtr="0" compatLnSpc="1">
            <a:prstTxWarp prst="textNoShape">
              <a:avLst/>
            </a:prstTxWarp>
          </a:bodyPr>
          <a:lstStyle>
            <a:lvl1pPr defTabSz="96662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83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2962" y="9119173"/>
            <a:ext cx="3170583" cy="480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3" tIns="48327" rIns="96653" bIns="48327" numCol="1" anchor="b" anchorCtr="0" compatLnSpc="1">
            <a:prstTxWarp prst="textNoShape">
              <a:avLst/>
            </a:prstTxWarp>
          </a:bodyPr>
          <a:lstStyle>
            <a:lvl1pPr algn="r" defTabSz="966621">
              <a:defRPr sz="1200"/>
            </a:lvl1pPr>
          </a:lstStyle>
          <a:p>
            <a:pPr>
              <a:defRPr/>
            </a:pPr>
            <a:fld id="{9C5F5205-3D14-4759-B141-26B5F79F00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05731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583" cy="480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851" tIns="47425" rIns="94851" bIns="47425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2962" y="0"/>
            <a:ext cx="3170583" cy="480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851" tIns="47425" rIns="94851" bIns="47425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19138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2183" y="4561226"/>
            <a:ext cx="5850835" cy="4320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851" tIns="47425" rIns="94851" bIns="4742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04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19173"/>
            <a:ext cx="3170583" cy="480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851" tIns="47425" rIns="94851" bIns="47425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04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2962" y="9119173"/>
            <a:ext cx="3170583" cy="480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851" tIns="47425" rIns="94851" bIns="47425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26298EDF-5935-43E3-96A7-964E7186D0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025550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6298EDF-5935-43E3-96A7-964E7186D03B}" type="slidenum">
              <a:rPr lang="en-US" smtClean="0"/>
              <a:pPr>
                <a:defRPr/>
              </a:pPr>
              <a:t>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15293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i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6356C0-4F4B-4D38-8F33-DAE251B1FF6E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27629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6298EDF-5935-43E3-96A7-964E7186D03B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5521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A8B872-EA31-49BD-9BB7-8E3EAF3E745E}" type="datetime1">
              <a:rPr lang="en-US" smtClean="0">
                <a:solidFill>
                  <a:srgbClr val="000000"/>
                </a:solidFill>
              </a:rPr>
              <a:pPr>
                <a:defRPr/>
              </a:pPr>
              <a:t>1/18/2017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Slide Number Placeholder 3"/>
          <p:cNvSpPr>
            <a:spLocks noGrp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800">
                <a:solidFill>
                  <a:srgbClr val="F4F8FE"/>
                </a:solidFill>
              </a:defRPr>
            </a:lvl1pPr>
          </a:lstStyle>
          <a:p>
            <a:pPr>
              <a:defRPr/>
            </a:pPr>
            <a:r>
              <a:rPr lang="en-US" dirty="0" smtClean="0"/>
              <a:t>Visual 5.</a:t>
            </a:r>
            <a:fld id="{167A036F-738C-4416-983E-5B04119587A4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wipe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3E2FA5-8BBD-48DC-AD05-8F6F56B5DADC}" type="datetime1">
              <a:rPr lang="en-US" smtClean="0">
                <a:solidFill>
                  <a:srgbClr val="000000"/>
                </a:solidFill>
              </a:rPr>
              <a:pPr>
                <a:defRPr/>
              </a:pPr>
              <a:t>1/18/2017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Slide Number Placeholder 3"/>
          <p:cNvSpPr>
            <a:spLocks noGrp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600" b="0" i="0" baseline="0">
                <a:solidFill>
                  <a:srgbClr val="F4F8FE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 smtClean="0"/>
              <a:t>Visual 1.</a:t>
            </a:r>
            <a:fld id="{167A036F-738C-4416-983E-5B04119587A4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304800"/>
            <a:ext cx="20574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8E84E9-3708-40B0-BDD4-655ACE3C2007}" type="datetime1">
              <a:rPr lang="en-US" smtClean="0">
                <a:solidFill>
                  <a:srgbClr val="000000"/>
                </a:solidFill>
              </a:rPr>
              <a:pPr>
                <a:defRPr/>
              </a:pPr>
              <a:t>1/18/2017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Slide Number Placeholder 3"/>
          <p:cNvSpPr>
            <a:spLocks noGrp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600" b="0" i="0" baseline="0">
                <a:solidFill>
                  <a:srgbClr val="F4F8FE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 smtClean="0"/>
              <a:t>Visual 1.</a:t>
            </a:r>
            <a:fld id="{167A036F-738C-4416-983E-5B04119587A4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wipe dir="r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6397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8388"/>
            <a:ext cx="8229600" cy="46466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9F6C37-954A-4EDA-9CD8-B79C032B8CAF}" type="datetime1">
              <a:rPr lang="en-US" smtClean="0">
                <a:solidFill>
                  <a:srgbClr val="000000"/>
                </a:solidFill>
              </a:rPr>
              <a:pPr>
                <a:defRPr/>
              </a:pPr>
              <a:t>1/18/2017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Slide Number Placeholder 3"/>
          <p:cNvSpPr>
            <a:spLocks noGrp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600" b="0" i="0" baseline="0">
                <a:solidFill>
                  <a:srgbClr val="F4F8FE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 smtClean="0"/>
              <a:t>Visual 1.</a:t>
            </a:r>
            <a:fld id="{167A036F-738C-4416-983E-5B04119587A4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ADC463-8186-4047-A51B-EA5A44D39E14}" type="datetime1">
              <a:rPr lang="en-US" smtClean="0">
                <a:solidFill>
                  <a:srgbClr val="000000"/>
                </a:solidFill>
              </a:rPr>
              <a:pPr>
                <a:defRPr/>
              </a:pPr>
              <a:t>1/18/2017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E4AED5-46F1-454B-B7A8-03A47BFE411B}" type="datetime1">
              <a:rPr lang="en-US" smtClean="0">
                <a:solidFill>
                  <a:srgbClr val="000000"/>
                </a:solidFill>
              </a:rPr>
              <a:pPr>
                <a:defRPr/>
              </a:pPr>
              <a:t>1/18/2017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Slide Number Placeholder 3"/>
          <p:cNvSpPr>
            <a:spLocks noGrp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800">
                <a:solidFill>
                  <a:srgbClr val="F4F8FE"/>
                </a:solidFill>
              </a:defRPr>
            </a:lvl1pPr>
          </a:lstStyle>
          <a:p>
            <a:pPr>
              <a:defRPr/>
            </a:pPr>
            <a:r>
              <a:rPr lang="en-US" dirty="0" smtClean="0"/>
              <a:t>Visual 5.</a:t>
            </a:r>
            <a:fld id="{167A036F-738C-4416-983E-5B04119587A4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68388"/>
            <a:ext cx="4038600" cy="46466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68388"/>
            <a:ext cx="4038600" cy="46466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DE379B-CA67-4FF9-9090-010C6903DD42}" type="datetime1">
              <a:rPr lang="en-US" smtClean="0">
                <a:solidFill>
                  <a:srgbClr val="000000"/>
                </a:solidFill>
              </a:rPr>
              <a:pPr>
                <a:defRPr/>
              </a:pPr>
              <a:t>1/18/2017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8" name="Slide Number Placeholder 3"/>
          <p:cNvSpPr>
            <a:spLocks noGrp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800">
                <a:solidFill>
                  <a:srgbClr val="F4F8FE"/>
                </a:solidFill>
              </a:defRPr>
            </a:lvl1pPr>
          </a:lstStyle>
          <a:p>
            <a:pPr>
              <a:defRPr/>
            </a:pPr>
            <a:r>
              <a:rPr lang="en-US" dirty="0" smtClean="0"/>
              <a:t>Visual 5.</a:t>
            </a:r>
            <a:fld id="{167A036F-738C-4416-983E-5B04119587A4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83955F-B633-46BF-A473-43DF0EF15713}" type="datetime1">
              <a:rPr lang="en-US" smtClean="0">
                <a:solidFill>
                  <a:srgbClr val="000000"/>
                </a:solidFill>
              </a:rPr>
              <a:pPr>
                <a:defRPr/>
              </a:pPr>
              <a:t>1/18/2017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0" name="Slide Number Placeholder 3"/>
          <p:cNvSpPr>
            <a:spLocks noGrp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800">
                <a:solidFill>
                  <a:srgbClr val="F4F8FE"/>
                </a:solidFill>
              </a:defRPr>
            </a:lvl1pPr>
          </a:lstStyle>
          <a:p>
            <a:pPr>
              <a:defRPr/>
            </a:pPr>
            <a:r>
              <a:rPr lang="en-US" dirty="0" smtClean="0"/>
              <a:t>Visual 1.</a:t>
            </a:r>
            <a:fld id="{167A036F-738C-4416-983E-5B04119587A4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1814E8-C70E-465D-96F2-267C7E89B0EC}" type="datetime1">
              <a:rPr lang="en-US" smtClean="0">
                <a:solidFill>
                  <a:srgbClr val="000000"/>
                </a:solidFill>
              </a:rPr>
              <a:pPr>
                <a:defRPr/>
              </a:pPr>
              <a:t>1/18/2017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800">
                <a:solidFill>
                  <a:srgbClr val="F4F8FE"/>
                </a:solidFill>
              </a:defRPr>
            </a:lvl1pPr>
          </a:lstStyle>
          <a:p>
            <a:pPr>
              <a:defRPr/>
            </a:pPr>
            <a:r>
              <a:rPr lang="en-US" dirty="0" smtClean="0"/>
              <a:t>Visual 1.</a:t>
            </a:r>
            <a:fld id="{167A036F-738C-4416-983E-5B04119587A4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6B61C3-7423-4551-BD75-74FD0A045663}" type="datetime1">
              <a:rPr lang="en-US" smtClean="0">
                <a:solidFill>
                  <a:srgbClr val="000000"/>
                </a:solidFill>
              </a:rPr>
              <a:pPr>
                <a:defRPr/>
              </a:pPr>
              <a:t>1/18/2017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781800" y="6245225"/>
            <a:ext cx="2133600" cy="47625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Visual 1.</a:t>
            </a:r>
            <a:fld id="{39BEE0A1-21C7-45F8-91DE-2FA0295A022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6B327E-22AE-40F3-9BD4-5E5C41C115BD}" type="datetime1">
              <a:rPr lang="en-US" smtClean="0">
                <a:solidFill>
                  <a:srgbClr val="000000"/>
                </a:solidFill>
              </a:rPr>
              <a:pPr>
                <a:defRPr/>
              </a:pPr>
              <a:t>1/18/2017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8" name="Slide Number Placeholder 3"/>
          <p:cNvSpPr>
            <a:spLocks noGrp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800" b="1" i="0" baseline="0">
                <a:solidFill>
                  <a:srgbClr val="F4F8FE"/>
                </a:solidFill>
              </a:defRPr>
            </a:lvl1pPr>
          </a:lstStyle>
          <a:p>
            <a:pPr>
              <a:defRPr/>
            </a:pPr>
            <a:r>
              <a:rPr lang="en-US" dirty="0" smtClean="0"/>
              <a:t>Visual 1.</a:t>
            </a:r>
            <a:fld id="{167A036F-738C-4416-983E-5B04119587A4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AB9363-4EC0-4149-8F04-C4473948E780}" type="datetime1">
              <a:rPr lang="en-US" smtClean="0">
                <a:solidFill>
                  <a:srgbClr val="000000"/>
                </a:solidFill>
              </a:rPr>
              <a:pPr>
                <a:defRPr/>
              </a:pPr>
              <a:t>1/18/2017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8" name="Slide Number Placeholder 3"/>
          <p:cNvSpPr>
            <a:spLocks noGrp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600" b="0" i="0" baseline="0">
                <a:solidFill>
                  <a:srgbClr val="F4F8FE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 smtClean="0"/>
              <a:t>Visual 1.</a:t>
            </a:r>
            <a:fld id="{167A036F-738C-4416-983E-5B04119587A4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7" descr="FEMA Visual Template"/>
          <p:cNvPicPr>
            <a:picLocks noChangeAspect="1" noChangeArrowheads="1"/>
          </p:cNvPicPr>
          <p:nvPr userDrawn="1"/>
        </p:nvPicPr>
        <p:blipFill>
          <a:blip r:embed="rId14" cstate="screen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304800"/>
            <a:ext cx="8229600" cy="639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68388"/>
            <a:ext cx="8229600" cy="4646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6F7949E-FC39-447F-9B4F-A92E1216EA94}" type="datetime1">
              <a:rPr 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1/18/2017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457200" y="990600"/>
            <a:ext cx="8077200" cy="1588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Slide Number Placeholder 3"/>
          <p:cNvSpPr>
            <a:spLocks noGrp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800" b="1" i="0" baseline="0">
                <a:solidFill>
                  <a:srgbClr val="F4F8FE"/>
                </a:solidFill>
              </a:defRPr>
            </a:lvl1pPr>
          </a:lstStyle>
          <a:p>
            <a:pPr>
              <a:defRPr/>
            </a:pPr>
            <a:r>
              <a:rPr lang="en-US" dirty="0" smtClean="0"/>
              <a:t>Visual 5.</a:t>
            </a:r>
            <a:fld id="{167A036F-738C-4416-983E-5B04119587A4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  <p:sldLayoutId id="2147483672" r:id="rId5"/>
    <p:sldLayoutId id="2147483673" r:id="rId6"/>
    <p:sldLayoutId id="2147483674" r:id="rId7"/>
    <p:sldLayoutId id="2147483675" r:id="rId8"/>
    <p:sldLayoutId id="2147483676" r:id="rId9"/>
    <p:sldLayoutId id="2147483677" r:id="rId10"/>
    <p:sldLayoutId id="2147483678" r:id="rId11"/>
    <p:sldLayoutId id="2147483679" r:id="rId12"/>
  </p:sldLayoutIdLst>
  <p:transition>
    <p:wipe dir="r"/>
  </p:transition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800" b="1">
          <a:solidFill>
            <a:srgbClr val="000066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800" b="1">
          <a:solidFill>
            <a:srgbClr val="000066"/>
          </a:solidFill>
          <a:latin typeface="Times New Roman" pitchFamily="18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800" b="1">
          <a:solidFill>
            <a:srgbClr val="000066"/>
          </a:solidFill>
          <a:latin typeface="Times New Roman" pitchFamily="18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800" b="1">
          <a:solidFill>
            <a:srgbClr val="000066"/>
          </a:solidFill>
          <a:latin typeface="Times New Roman" pitchFamily="18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800" b="1">
          <a:solidFill>
            <a:srgbClr val="000066"/>
          </a:solidFill>
          <a:latin typeface="Times New Roman" pitchFamily="18" charset="0"/>
          <a:cs typeface="Arial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3800" b="1">
          <a:solidFill>
            <a:srgbClr val="000066"/>
          </a:solidFill>
          <a:latin typeface="Times New Roman" pitchFamily="18" charset="0"/>
          <a:cs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3800" b="1">
          <a:solidFill>
            <a:srgbClr val="000066"/>
          </a:solidFill>
          <a:latin typeface="Times New Roman" pitchFamily="18" charset="0"/>
          <a:cs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3800" b="1">
          <a:solidFill>
            <a:srgbClr val="000066"/>
          </a:solidFill>
          <a:latin typeface="Times New Roman" pitchFamily="18" charset="0"/>
          <a:cs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3800" b="1">
          <a:solidFill>
            <a:srgbClr val="000066"/>
          </a:solidFill>
          <a:latin typeface="Times New Roman" pitchFamily="18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tabLst>
          <a:tab pos="401638" algn="l"/>
        </a:tabLst>
        <a:defRPr sz="2800" b="1">
          <a:solidFill>
            <a:srgbClr val="000066"/>
          </a:solidFill>
          <a:latin typeface="+mn-lt"/>
          <a:ea typeface="+mn-ea"/>
          <a:cs typeface="+mn-cs"/>
        </a:defRPr>
      </a:lvl1pPr>
      <a:lvl2pPr marL="457200" indent="-3429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tabLst>
          <a:tab pos="401638" algn="l"/>
        </a:tabLst>
        <a:defRPr sz="2800" b="1">
          <a:solidFill>
            <a:srgbClr val="000066"/>
          </a:solidFill>
          <a:latin typeface="+mn-lt"/>
          <a:cs typeface="+mn-cs"/>
        </a:defRPr>
      </a:lvl2pPr>
      <a:lvl3pPr marL="914400" indent="-3429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tabLst>
          <a:tab pos="401638" algn="l"/>
        </a:tabLst>
        <a:defRPr sz="2800" b="1">
          <a:solidFill>
            <a:srgbClr val="000066"/>
          </a:solidFill>
          <a:latin typeface="+mn-lt"/>
          <a:cs typeface="+mn-cs"/>
        </a:defRPr>
      </a:lvl3pPr>
      <a:lvl4pPr marL="1371600" indent="-3429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tabLst>
          <a:tab pos="401638" algn="l"/>
        </a:tabLst>
        <a:defRPr sz="2800" b="1">
          <a:solidFill>
            <a:srgbClr val="000066"/>
          </a:solidFill>
          <a:latin typeface="+mn-lt"/>
          <a:cs typeface="+mn-cs"/>
        </a:defRPr>
      </a:lvl4pPr>
      <a:lvl5pPr marL="2174875" indent="-228600" algn="l" rtl="0" eaLnBrk="0" fontAlgn="base" hangingPunct="0">
        <a:spcBef>
          <a:spcPct val="20000"/>
        </a:spcBef>
        <a:spcAft>
          <a:spcPct val="0"/>
        </a:spcAft>
        <a:buChar char="»"/>
        <a:tabLst>
          <a:tab pos="401638" algn="l"/>
        </a:tabLst>
        <a:defRPr sz="2000" b="1">
          <a:solidFill>
            <a:srgbClr val="000066"/>
          </a:solidFill>
          <a:latin typeface="+mn-lt"/>
          <a:cs typeface="+mn-cs"/>
        </a:defRPr>
      </a:lvl5pPr>
      <a:lvl6pPr marL="2632075" indent="-228600" algn="l" rtl="0" eaLnBrk="0" fontAlgn="base" hangingPunct="0">
        <a:spcBef>
          <a:spcPct val="20000"/>
        </a:spcBef>
        <a:spcAft>
          <a:spcPct val="0"/>
        </a:spcAft>
        <a:buChar char="»"/>
        <a:tabLst>
          <a:tab pos="401638" algn="l"/>
        </a:tabLst>
        <a:defRPr sz="2000" b="1">
          <a:solidFill>
            <a:srgbClr val="000066"/>
          </a:solidFill>
          <a:latin typeface="+mn-lt"/>
          <a:cs typeface="+mn-cs"/>
        </a:defRPr>
      </a:lvl6pPr>
      <a:lvl7pPr marL="3089275" indent="-228600" algn="l" rtl="0" eaLnBrk="0" fontAlgn="base" hangingPunct="0">
        <a:spcBef>
          <a:spcPct val="20000"/>
        </a:spcBef>
        <a:spcAft>
          <a:spcPct val="0"/>
        </a:spcAft>
        <a:buChar char="»"/>
        <a:tabLst>
          <a:tab pos="401638" algn="l"/>
        </a:tabLst>
        <a:defRPr sz="2000" b="1">
          <a:solidFill>
            <a:srgbClr val="000066"/>
          </a:solidFill>
          <a:latin typeface="+mn-lt"/>
          <a:cs typeface="+mn-cs"/>
        </a:defRPr>
      </a:lvl7pPr>
      <a:lvl8pPr marL="3546475" indent="-228600" algn="l" rtl="0" eaLnBrk="0" fontAlgn="base" hangingPunct="0">
        <a:spcBef>
          <a:spcPct val="20000"/>
        </a:spcBef>
        <a:spcAft>
          <a:spcPct val="0"/>
        </a:spcAft>
        <a:buChar char="»"/>
        <a:tabLst>
          <a:tab pos="401638" algn="l"/>
        </a:tabLst>
        <a:defRPr sz="2000" b="1">
          <a:solidFill>
            <a:srgbClr val="000066"/>
          </a:solidFill>
          <a:latin typeface="+mn-lt"/>
          <a:cs typeface="+mn-cs"/>
        </a:defRPr>
      </a:lvl8pPr>
      <a:lvl9pPr marL="4003675" indent="-228600" algn="l" rtl="0" eaLnBrk="0" fontAlgn="base" hangingPunct="0">
        <a:spcBef>
          <a:spcPct val="20000"/>
        </a:spcBef>
        <a:spcAft>
          <a:spcPct val="0"/>
        </a:spcAft>
        <a:buChar char="»"/>
        <a:tabLst>
          <a:tab pos="401638" algn="l"/>
        </a:tabLst>
        <a:defRPr sz="2000" b="1">
          <a:solidFill>
            <a:srgbClr val="000066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57200" y="1219200"/>
            <a:ext cx="7086600" cy="3429000"/>
          </a:xfrm>
        </p:spPr>
        <p:txBody>
          <a:bodyPr/>
          <a:lstStyle/>
          <a:p>
            <a:pPr eaLnBrk="1" hangingPunct="1"/>
            <a:r>
              <a:rPr lang="en-US" sz="4400" dirty="0"/>
              <a:t>G318 Local Mitigation Planning </a:t>
            </a:r>
            <a:r>
              <a:rPr lang="en-US" sz="4400" dirty="0" smtClean="0"/>
              <a:t>Workshop</a:t>
            </a:r>
            <a:br>
              <a:rPr lang="en-US" sz="4400" dirty="0" smtClean="0"/>
            </a:br>
            <a:r>
              <a:rPr lang="en-US" sz="4400" dirty="0" smtClean="0"/>
              <a:t/>
            </a:r>
            <a:br>
              <a:rPr lang="en-US" sz="4400" dirty="0" smtClean="0"/>
            </a:br>
            <a:r>
              <a:rPr lang="en-US" sz="4400" dirty="0" smtClean="0"/>
              <a:t/>
            </a:r>
            <a:br>
              <a:rPr lang="en-US" sz="4400" dirty="0" smtClean="0"/>
            </a:br>
            <a:r>
              <a:rPr lang="en-US" sz="5400" dirty="0" smtClean="0"/>
              <a:t>Workshop Conclusion</a:t>
            </a:r>
            <a:endParaRPr lang="en-US" sz="1800" b="0" dirty="0" smtClean="0">
              <a:solidFill>
                <a:schemeClr val="bg1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b="1" dirty="0" smtClean="0"/>
              <a:t>Visual 5.0</a:t>
            </a:r>
            <a:endParaRPr lang="en-US" b="1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Workshop 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8388"/>
            <a:ext cx="8686800" cy="4646612"/>
          </a:xfrm>
        </p:spPr>
        <p:txBody>
          <a:bodyPr/>
          <a:lstStyle/>
          <a:p>
            <a:r>
              <a:rPr lang="en-US" dirty="0" smtClean="0"/>
              <a:t>Review workshop goals and objectives </a:t>
            </a:r>
          </a:p>
          <a:p>
            <a:r>
              <a:rPr lang="en-US" dirty="0" smtClean="0"/>
              <a:t>Workshop evaluation</a:t>
            </a:r>
          </a:p>
          <a:p>
            <a:r>
              <a:rPr lang="en-US" dirty="0" smtClean="0"/>
              <a:t>Questions/answers/suggestions?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6553200" y="6245225"/>
            <a:ext cx="2133600" cy="476250"/>
          </a:xfr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b="1" dirty="0" smtClean="0"/>
              <a:t>Visual 5.1</a:t>
            </a:r>
            <a:endParaRPr lang="en-US" b="1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Workshop Goal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To provide plan developers with the information necessary to prepare and implement a local hazard mitigation plan </a:t>
            </a:r>
          </a:p>
          <a:p>
            <a:endParaRPr lang="en-US" dirty="0"/>
          </a:p>
        </p:txBody>
      </p:sp>
      <p:pic>
        <p:nvPicPr>
          <p:cNvPr id="4" name="Picture 3" descr="A damaged bridge over a body of water.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000500" y="2624239"/>
            <a:ext cx="4533900" cy="3014561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5" name="Slide Number Placeholder 4"/>
          <p:cNvSpPr txBox="1">
            <a:spLocks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1600" b="0" i="0" kern="1200" baseline="0">
                <a:solidFill>
                  <a:srgbClr val="F4F8FE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800" b="1" dirty="0" smtClean="0"/>
              <a:t>Visual 5.2</a:t>
            </a:r>
            <a:endParaRPr lang="en-US" sz="1800" b="1" dirty="0"/>
          </a:p>
        </p:txBody>
      </p:sp>
    </p:spTree>
    <p:extLst>
      <p:ext uri="{BB962C8B-B14F-4D97-AF65-F5344CB8AC3E}">
        <p14:creationId xmlns:p14="http://schemas.microsoft.com/office/powerpoint/2010/main" val="531301419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Workshop 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8388"/>
            <a:ext cx="8458200" cy="4646612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At the end of this workshop, participants will be </a:t>
            </a:r>
            <a:r>
              <a:rPr lang="en-US" smtClean="0"/>
              <a:t>able to:</a:t>
            </a:r>
            <a:endParaRPr lang="en-US" dirty="0" smtClean="0"/>
          </a:p>
          <a:p>
            <a:r>
              <a:rPr lang="en-US" dirty="0" smtClean="0"/>
              <a:t>Define hazard mitigation and identify the benefits of mitigation planning</a:t>
            </a:r>
          </a:p>
          <a:p>
            <a:r>
              <a:rPr lang="en-US" dirty="0" smtClean="0"/>
              <a:t>Develop or update a local hazard mitigation plan</a:t>
            </a:r>
          </a:p>
          <a:p>
            <a:r>
              <a:rPr lang="en-US" dirty="0" smtClean="0"/>
              <a:t>Identify resources and guidance available for mitigation planning</a:t>
            </a:r>
          </a:p>
        </p:txBody>
      </p:sp>
      <p:sp>
        <p:nvSpPr>
          <p:cNvPr id="4" name="Slide Number Placeholder 4"/>
          <p:cNvSpPr txBox="1">
            <a:spLocks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1600" b="0" i="0" kern="1200" baseline="0">
                <a:solidFill>
                  <a:srgbClr val="F4F8FE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800" b="1" dirty="0" smtClean="0"/>
              <a:t>Visual 5.3</a:t>
            </a:r>
            <a:endParaRPr lang="en-US" sz="1800" b="1" dirty="0"/>
          </a:p>
        </p:txBody>
      </p:sp>
    </p:spTree>
    <p:extLst>
      <p:ext uri="{BB962C8B-B14F-4D97-AF65-F5344CB8AC3E}">
        <p14:creationId xmlns:p14="http://schemas.microsoft.com/office/powerpoint/2010/main" val="1009537729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Evaluation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Please complete the Workshop Evaluation Form</a:t>
            </a:r>
          </a:p>
          <a:p>
            <a:r>
              <a:rPr lang="en-US" dirty="0" smtClean="0"/>
              <a:t>We value your feedback!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7" name="Slide Number Placeholder 4"/>
          <p:cNvSpPr txBox="1">
            <a:spLocks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1600" b="0" i="0" kern="1200" baseline="0">
                <a:solidFill>
                  <a:srgbClr val="F4F8FE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800" b="1" dirty="0" smtClean="0"/>
              <a:t>Visual 5.4</a:t>
            </a:r>
            <a:endParaRPr lang="en-US" sz="1800" b="1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Workshop Closing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Final questions</a:t>
            </a:r>
          </a:p>
          <a:p>
            <a:r>
              <a:rPr lang="en-US" dirty="0" smtClean="0"/>
              <a:t>Suggestions</a:t>
            </a:r>
          </a:p>
          <a:p>
            <a:r>
              <a:rPr lang="en-US" dirty="0" smtClean="0"/>
              <a:t>Observations about the workshop</a:t>
            </a:r>
          </a:p>
          <a:p>
            <a:r>
              <a:rPr lang="en-US" dirty="0" smtClean="0"/>
              <a:t>Congratulations</a:t>
            </a:r>
            <a:r>
              <a:rPr lang="en-US" dirty="0" smtClean="0"/>
              <a:t>!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pic>
        <p:nvPicPr>
          <p:cNvPr id="6" name="Content Placeholder 5" descr="An eleveated house with boarded windows."/>
          <p:cNvPicPr>
            <a:picLocks noGrp="1" noChangeAspect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8200" y="1876607"/>
            <a:ext cx="4038600" cy="3030173"/>
          </a:xfrm>
        </p:spPr>
      </p:pic>
      <p:sp>
        <p:nvSpPr>
          <p:cNvPr id="7" name="Slide Number Placeholder 4"/>
          <p:cNvSpPr txBox="1">
            <a:spLocks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1600" b="0" i="0" kern="1200" baseline="0">
                <a:solidFill>
                  <a:srgbClr val="F4F8FE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800" b="1" dirty="0" smtClean="0"/>
              <a:t>Visual 5.5</a:t>
            </a:r>
            <a:endParaRPr lang="en-US" sz="1800" b="1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UIDATA" val="&lt;database version=&quot;8.0&quot;&gt;&lt;object type=&quot;1&quot; unique_id=&quot;10001&quot;&gt;&lt;object type=&quot;2&quot; unique_id=&quot;10002&quot;&gt;&lt;object type=&quot;3&quot; unique_id=&quot;10003&quot;&gt;&lt;property id=&quot;20148&quot; value=&quot;5&quot;/&gt;&lt;property id=&quot;20300&quot; value=&quot;Slide 1 - &amp;quot;G318 Local Mitigation Planning Workshop   Workshop Conclusion&amp;quot;&quot;/&gt;&lt;property id=&quot;20307&quot; value=&quot;275&quot;/&gt;&lt;/object&gt;&lt;object type=&quot;3&quot; unique_id=&quot;10004&quot;&gt;&lt;property id=&quot;20148&quot; value=&quot;5&quot;/&gt;&lt;property id=&quot;20300&quot; value=&quot;Slide 2 - &amp;quot;Workshop Conclusion&amp;quot;&quot;/&gt;&lt;property id=&quot;20307&quot; value=&quot;280&quot;/&gt;&lt;/object&gt;&lt;object type=&quot;3&quot; unique_id=&quot;10005&quot;&gt;&lt;property id=&quot;20148&quot; value=&quot;5&quot;/&gt;&lt;property id=&quot;20300&quot; value=&quot;Slide 3 - &amp;quot;Workshop Goal&amp;quot;&quot;/&gt;&lt;property id=&quot;20307&quot; value=&quot;282&quot;/&gt;&lt;/object&gt;&lt;object type=&quot;3&quot; unique_id=&quot;10006&quot;&gt;&lt;property id=&quot;20148&quot; value=&quot;5&quot;/&gt;&lt;property id=&quot;20300&quot; value=&quot;Slide 4 - &amp;quot;Workshop Objectives&amp;quot;&quot;/&gt;&lt;property id=&quot;20307&quot; value=&quot;283&quot;/&gt;&lt;/object&gt;&lt;object type=&quot;3&quot; unique_id=&quot;10007&quot;&gt;&lt;property id=&quot;20148&quot; value=&quot;5&quot;/&gt;&lt;property id=&quot;20300&quot; value=&quot;Slide 5 - &amp;quot;Evaluation&amp;quot;&quot;/&gt;&lt;property id=&quot;20307&quot; value=&quot;263&quot;/&gt;&lt;/object&gt;&lt;object type=&quot;3&quot; unique_id=&quot;10008&quot;&gt;&lt;property id=&quot;20148&quot; value=&quot;5&quot;/&gt;&lt;property id=&quot;20300&quot; value=&quot;Slide 6 - &amp;quot;Workshop Closing&amp;quot;&quot;/&gt;&lt;property id=&quot;20307&quot; value=&quot;281&quot;/&gt;&lt;/object&gt;&lt;/object&gt;&lt;object type=&quot;8&quot; unique_id=&quot;10016&quot;&gt;&lt;/object&gt;&lt;/object&gt;&lt;/database&gt;"/>
  <p:tag name="MMPROD_NEXTUNIQUEID" val="10009"/>
  <p:tag name="SECTOMILLISECCONVERTED" val="1"/>
</p:tagLst>
</file>

<file path=ppt/theme/theme1.xml><?xml version="1.0" encoding="utf-8"?>
<a:theme xmlns:a="http://schemas.openxmlformats.org/drawingml/2006/main" name="1_Default Design">
  <a:themeElements>
    <a:clrScheme name="1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Default Design">
      <a:majorFont>
        <a:latin typeface="Times New Roman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1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_rels/item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.xml"/></Relationships>
</file>

<file path=customXml/_rels/item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7.xml"/></Relationships>
</file>

<file path=customXml/item1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D3639C71863874B8FA9DEF347E1956C" ma:contentTypeVersion="83" ma:contentTypeDescription="Create a new document." ma:contentTypeScope="" ma:versionID="4edea505dd2b9501b48d98ac79c83cab">
  <xsd:schema xmlns:xsd="http://www.w3.org/2001/XMLSchema" xmlns:xs="http://www.w3.org/2001/XMLSchema" xmlns:p="http://schemas.microsoft.com/office/2006/metadata/properties" xmlns:ns2="cc0073e7-31cd-4c32-9712-79659562e3c7" xmlns:ns3="38436f84-3527-4dae-80ee-528fb99c2e88" xmlns:ns4="19bc6f53-22dd-46ae-a7e5-7bb03d6d146f" xmlns:ns5="http://schemas.microsoft.com/sharepoint/v4" targetNamespace="http://schemas.microsoft.com/office/2006/metadata/properties" ma:root="true" ma:fieldsID="0c7a3222165d16355f0fdd4408d6b75a" ns2:_="" ns3:_="" ns4:_="" ns5:_="">
    <xsd:import namespace="cc0073e7-31cd-4c32-9712-79659562e3c7"/>
    <xsd:import namespace="38436f84-3527-4dae-80ee-528fb99c2e88"/>
    <xsd:import namespace="19bc6f53-22dd-46ae-a7e5-7bb03d6d146f"/>
    <xsd:import namespace="http://schemas.microsoft.com/sharepoint/v4"/>
    <xsd:element name="properties">
      <xsd:complexType>
        <xsd:sequence>
          <xsd:element name="documentManagement">
            <xsd:complexType>
              <xsd:all>
                <xsd:element ref="ns2:TaxCatchAll" minOccurs="0"/>
                <xsd:element ref="ns2:TaxCatchAllLabel" minOccurs="0"/>
                <xsd:element ref="ns3:Commonly_x0020_Used" minOccurs="0"/>
                <xsd:element ref="ns4:TaxKeywordTaxHTField" minOccurs="0"/>
                <xsd:element ref="ns5:IconOverlay" minOccurs="0"/>
                <xsd:element ref="ns4:RAB_x0020_Programs" minOccurs="0"/>
                <xsd:element ref="ns3:Category" minOccurs="0"/>
                <xsd:element ref="ns4:_dlc_DocId" minOccurs="0"/>
                <xsd:element ref="ns4:_dlc_DocIdUrl" minOccurs="0"/>
                <xsd:element ref="ns4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0073e7-31cd-4c32-9712-79659562e3c7" elementFormDefault="qualified">
    <xsd:import namespace="http://schemas.microsoft.com/office/2006/documentManagement/types"/>
    <xsd:import namespace="http://schemas.microsoft.com/office/infopath/2007/PartnerControls"/>
    <xsd:element name="TaxCatchAll" ma:index="8" nillable="true" ma:displayName="Taxonomy Catch All Column" ma:hidden="true" ma:list="{a0cfe93f-0b68-430b-a7cb-2be751568877}" ma:internalName="TaxCatchAll" ma:showField="CatchAllData" ma:web="19bc6f53-22dd-46ae-a7e5-7bb03d6d146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9" nillable="true" ma:displayName="Taxonomy Catch All Column1" ma:hidden="true" ma:list="{a0cfe93f-0b68-430b-a7cb-2be751568877}" ma:internalName="TaxCatchAllLabel" ma:readOnly="true" ma:showField="CatchAllDataLabel" ma:web="19bc6f53-22dd-46ae-a7e5-7bb03d6d146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8436f84-3527-4dae-80ee-528fb99c2e88" elementFormDefault="qualified">
    <xsd:import namespace="http://schemas.microsoft.com/office/2006/documentManagement/types"/>
    <xsd:import namespace="http://schemas.microsoft.com/office/infopath/2007/PartnerControls"/>
    <xsd:element name="Commonly_x0020_Used" ma:index="10" nillable="true" ma:displayName="Commonly Used" ma:default="No" ma:description="Select if you want this document to display on front of the RAB Site" ma:format="Dropdown" ma:internalName="Commonly_x0020_Used">
      <xsd:simpleType>
        <xsd:restriction base="dms:Choice">
          <xsd:enumeration value="Yes"/>
          <xsd:enumeration value="No"/>
        </xsd:restriction>
      </xsd:simpleType>
    </xsd:element>
    <xsd:element name="Category" ma:index="16" nillable="true" ma:displayName="Category" ma:default="General" ma:format="Dropdown" ma:internalName="Category">
      <xsd:simpleType>
        <xsd:restriction base="dms:Choice">
          <xsd:enumeration value="General"/>
          <xsd:enumeration value="CERC"/>
          <xsd:enumeration value="Conference / Meeting"/>
          <xsd:enumeration value="Guidance and Policy"/>
          <xsd:enumeration value="Presentation"/>
          <xsd:enumeration value="Project"/>
          <xsd:enumeration value="SOP"/>
          <xsd:enumeration value="Study / Report"/>
          <xsd:enumeration value="Training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9bc6f53-22dd-46ae-a7e5-7bb03d6d146f" elementFormDefault="qualified">
    <xsd:import namespace="http://schemas.microsoft.com/office/2006/documentManagement/types"/>
    <xsd:import namespace="http://schemas.microsoft.com/office/infopath/2007/PartnerControls"/>
    <xsd:element name="TaxKeywordTaxHTField" ma:index="12" nillable="true" ma:taxonomy="true" ma:internalName="TaxKeywordTaxHTField" ma:taxonomyFieldName="TaxKeyword" ma:displayName="Enterprise Keywords" ma:fieldId="{23f27201-bee3-471e-b2e7-b64fd8b7ca38}" ma:taxonomyMulti="true" ma:sspId="1f9c796e-3dd3-40b5-bc8a-b5fd9405565a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  <xsd:element name="RAB_x0020_Programs" ma:index="15" nillable="true" ma:displayName="RAB Programs" ma:description="A list of RAB Programs" ma:indexed="true" ma:list="{a3c48316-9fbf-4a43-b42f-aeba11cd5e47}" ma:internalName="RAB_x0020_Programs" ma:readOnly="false" ma:showField="Title" ma:web="19bc6f53-22dd-46ae-a7e5-7bb03d6d146f">
      <xsd:simpleType>
        <xsd:restriction base="dms:Lookup"/>
      </xsd:simpleType>
    </xsd:element>
    <xsd:element name="_dlc_DocId" ma:index="17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18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9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4" elementFormDefault="qualified">
    <xsd:import namespace="http://schemas.microsoft.com/office/2006/documentManagement/types"/>
    <xsd:import namespace="http://schemas.microsoft.com/office/infopath/2007/PartnerControls"/>
    <xsd:element name="IconOverlay" ma:index="13" nillable="true" ma:displayName="IconOverlay" ma:hidden="true" ma:internalName="IconOverlay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displayName="Title"/>
        <xsd:element ref="dc:subject" minOccurs="0" maxOccurs="1"/>
        <xsd:element ref="dc:description" minOccurs="0" maxOccurs="1" ma:index="14" ma:displayName="Comments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5.xml><?xml version="1.0" encoding="utf-8"?>
<?mso-contentType ?>
<SharedContentType xmlns="Microsoft.SharePoint.Taxonomy.ContentTypeSync" SourceId="568ddf3f-b77f-46a0-9295-2b9495b51427" ContentTypeId="0x0101" PreviousValue="false"/>
</file>

<file path=customXml/item6.xml><?xml version="1.0" encoding="utf-8"?>
<p:properties xmlns:p="http://schemas.microsoft.com/office/2006/metadata/properties" xmlns:xsi="http://www.w3.org/2001/XMLSchema-instance">
  <documentManagement>
    <Document_x0020_Type xmlns="39b159fc-fdb2-443e-9140-e9098550cc3b" xsi:nil="true"/>
    <_dlc_DocIdPersistId xmlns="125f5432-6db8-4c92-bf1a-11bc4127a82a" xsi:nil="true"/>
    <PublishingExpirationDate xmlns="http://schemas.microsoft.com/sharepoint/v3" xsi:nil="true"/>
    <PublishingStartDate xmlns="http://schemas.microsoft.com/sharepoint/v3" xsi:nil="true"/>
    <_dlc_DocId xmlns="125f5432-6db8-4c92-bf1a-11bc4127a82a">C4KEUJAWW2TT-938790001-76</_dlc_DocId>
    <_dlc_DocIdUrl xmlns="125f5432-6db8-4c92-bf1a-11bc4127a82a">
      <Url>http://starr-team.eastus.cloudapp.azure.com:82/starr/RegionalWorkspaces/RegionX/mitigationplanning/_layouts/15/DocIdRedir.aspx?ID=C4KEUJAWW2TT-938790001-76</Url>
      <Description>C4KEUJAWW2TT-938790001-76</Description>
    </_dlc_DocIdUrl>
  </documentManagement>
</p:properties>
</file>

<file path=customXml/item7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03242A105FD30478AA84C6AB24ECAE3" ma:contentTypeVersion="8" ma:contentTypeDescription="Create a new document." ma:contentTypeScope="" ma:versionID="284a43c324e313c3bc7bae08f7e2cf23">
  <xsd:schema xmlns:xsd="http://www.w3.org/2001/XMLSchema" xmlns:xs="http://www.w3.org/2001/XMLSchema" xmlns:p="http://schemas.microsoft.com/office/2006/metadata/properties" xmlns:ns1="http://schemas.microsoft.com/sharepoint/v3" xmlns:ns2="39b159fc-fdb2-443e-9140-e9098550cc3b" xmlns:ns3="125f5432-6db8-4c92-bf1a-11bc4127a82a" targetNamespace="http://schemas.microsoft.com/office/2006/metadata/properties" ma:root="true" ma:fieldsID="09e6e05806b8b1d8d4751e2c3afc56b9" ns1:_="" ns2:_="" ns3:_="">
    <xsd:import namespace="http://schemas.microsoft.com/sharepoint/v3"/>
    <xsd:import namespace="39b159fc-fdb2-443e-9140-e9098550cc3b"/>
    <xsd:import namespace="125f5432-6db8-4c92-bf1a-11bc4127a82a"/>
    <xsd:element name="properties">
      <xsd:complexType>
        <xsd:sequence>
          <xsd:element name="documentManagement">
            <xsd:complexType>
              <xsd:all>
                <xsd:element ref="ns2:Document_x0020_Type" minOccurs="0"/>
                <xsd:element ref="ns1:PublishingStartDate" minOccurs="0"/>
                <xsd:element ref="ns1:PublishingExpirationDate" minOccurs="0"/>
                <xsd:element ref="ns3:_dlc_DocId" minOccurs="0"/>
                <xsd:element ref="ns3:_dlc_DocIdUrl" minOccurs="0"/>
                <xsd:element ref="ns3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3" nillable="true" ma:displayName="Scheduling Start Date" ma:description="Scheduling Start Date is a site column created by the Publishing feature. It is used to specify the date and time on which this page will first appear to site visitors." ma:internalName="PublishingStartDate">
      <xsd:simpleType>
        <xsd:restriction base="dms:Unknown"/>
      </xsd:simpleType>
    </xsd:element>
    <xsd:element name="PublishingExpirationDate" ma:index="4" nillable="true" ma:displayName="Scheduling End Date" ma:description="Scheduling End Date is a site column created by the Publishing feature. It is used to specify the date and time on which this page will no longer appear to site visitors.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9b159fc-fdb2-443e-9140-e9098550cc3b" elementFormDefault="qualified">
    <xsd:import namespace="http://schemas.microsoft.com/office/2006/documentManagement/types"/>
    <xsd:import namespace="http://schemas.microsoft.com/office/infopath/2007/PartnerControls"/>
    <xsd:element name="Document_x0020_Type" ma:index="2" nillable="true" ma:displayName="Document Type" ma:format="Dropdown" ma:internalName="Document_x0020_Type" ma:readOnly="false">
      <xsd:simpleType>
        <xsd:restriction base="dms:Choice">
          <xsd:enumeration value="Presentation"/>
          <xsd:enumeration value="Reference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25f5432-6db8-4c92-bf1a-11bc4127a82a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fals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13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CDB895A-372D-46E4-A338-875DD7A4D747}"/>
</file>

<file path=customXml/itemProps2.xml><?xml version="1.0" encoding="utf-8"?>
<ds:datastoreItem xmlns:ds="http://schemas.openxmlformats.org/officeDocument/2006/customXml" ds:itemID="{71EEABFD-01EF-4838-80B0-564E7D4F32F2}"/>
</file>

<file path=customXml/itemProps3.xml><?xml version="1.0" encoding="utf-8"?>
<ds:datastoreItem xmlns:ds="http://schemas.openxmlformats.org/officeDocument/2006/customXml" ds:itemID="{114EFECE-3064-449C-A801-D52FC29984DB}"/>
</file>

<file path=customXml/itemProps4.xml><?xml version="1.0" encoding="utf-8"?>
<ds:datastoreItem xmlns:ds="http://schemas.openxmlformats.org/officeDocument/2006/customXml" ds:itemID="{880E7433-CD51-43CE-B59C-3DAC5C4D3228}"/>
</file>

<file path=customXml/itemProps5.xml><?xml version="1.0" encoding="utf-8"?>
<ds:datastoreItem xmlns:ds="http://schemas.openxmlformats.org/officeDocument/2006/customXml" ds:itemID="{BF7E28F7-B739-428A-B9D6-B2A1BA226CBD}"/>
</file>

<file path=customXml/itemProps6.xml><?xml version="1.0" encoding="utf-8"?>
<ds:datastoreItem xmlns:ds="http://schemas.openxmlformats.org/officeDocument/2006/customXml" ds:itemID="{5E1CD5F4-1A7D-44EA-AD07-741D943AE806}"/>
</file>

<file path=customXml/itemProps7.xml><?xml version="1.0" encoding="utf-8"?>
<ds:datastoreItem xmlns:ds="http://schemas.openxmlformats.org/officeDocument/2006/customXml" ds:itemID="{6298811F-241B-4D40-A2B2-B074295F1AB3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1493</TotalTime>
  <Words>114</Words>
  <Application>Microsoft Office PowerPoint</Application>
  <PresentationFormat>On-screen Show (4:3)</PresentationFormat>
  <Paragraphs>29</Paragraphs>
  <Slides>6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Times New Roman</vt:lpstr>
      <vt:lpstr>Wingdings</vt:lpstr>
      <vt:lpstr>1_Default Design</vt:lpstr>
      <vt:lpstr>G318 Local Mitigation Planning Workshop   Workshop Conclusion</vt:lpstr>
      <vt:lpstr>Workshop Conclusion</vt:lpstr>
      <vt:lpstr>Workshop Goal</vt:lpstr>
      <vt:lpstr>Workshop Objectives</vt:lpstr>
      <vt:lpstr>Evaluation</vt:lpstr>
      <vt:lpstr>Workshop Closing</vt:lpstr>
    </vt:vector>
  </TitlesOfParts>
  <Company>FEMA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G318 Local Mitigation Planning Workshop   Workshop Conclusion</dc:title>
  <dc:creator>Siegel, Amy</dc:creator>
  <cp:lastModifiedBy>brett.holt@fema.dhs.gov</cp:lastModifiedBy>
  <cp:revision>143</cp:revision>
  <cp:lastPrinted>2012-08-08T14:50:32Z</cp:lastPrinted>
  <dcterms:created xsi:type="dcterms:W3CDTF">2009-09-30T15:50:38Z</dcterms:created>
  <dcterms:modified xsi:type="dcterms:W3CDTF">2017-01-19T00:33:21Z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dlc_DocIdItemGuid">
    <vt:lpwstr>3297d3db-7a11-418d-b65d-a6d9611e1c84</vt:lpwstr>
  </property>
  <property fmtid="{D5CDD505-2E9C-101B-9397-08002B2CF9AE}" pid="3" name="ContentTypeId">
    <vt:lpwstr>0x010100303242A105FD30478AA84C6AB24ECAE3</vt:lpwstr>
  </property>
  <property fmtid="{D5CDD505-2E9C-101B-9397-08002B2CF9AE}" pid="4" name="TaxKeyword">
    <vt:lpwstr/>
  </property>
  <property fmtid="{D5CDD505-2E9C-101B-9397-08002B2CF9AE}" pid="5" name="Hazards">
    <vt:lpwstr/>
  </property>
  <property fmtid="{D5CDD505-2E9C-101B-9397-08002B2CF9AE}" pid="6" name="URL">
    <vt:lpwstr/>
  </property>
  <property fmtid="{D5CDD505-2E9C-101B-9397-08002B2CF9AE}" pid="7" name="DocumentSetDescription">
    <vt:lpwstr/>
  </property>
</Properties>
</file>